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71" r:id="rId6"/>
    <p:sldId id="259" r:id="rId7"/>
    <p:sldId id="260" r:id="rId8"/>
    <p:sldId id="261" r:id="rId9"/>
    <p:sldId id="274" r:id="rId10"/>
    <p:sldId id="262" r:id="rId11"/>
    <p:sldId id="263" r:id="rId12"/>
    <p:sldId id="272" r:id="rId13"/>
    <p:sldId id="273" r:id="rId14"/>
    <p:sldId id="264" r:id="rId15"/>
    <p:sldId id="265" r:id="rId16"/>
    <p:sldId id="266" r:id="rId17"/>
    <p:sldId id="267" r:id="rId18"/>
    <p:sldId id="269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12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397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985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925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671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075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828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723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29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771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074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64D31-F5B9-44F6-92F4-DCB0DA8C8FF6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D81D-F416-4527-B07B-A4D5247FF5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443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2719" y="2479729"/>
            <a:ext cx="77026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Презентация из опыта работы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«Математика вокруг нас»</a:t>
            </a:r>
          </a:p>
          <a:p>
            <a:pPr algn="ctr"/>
            <a:endParaRPr lang="ru-RU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889356" y="4218662"/>
            <a:ext cx="43085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воспитатель подготовительной группы: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Чмуж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9832" y="201477"/>
            <a:ext cx="8570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Муниципальное бюджетное дошкольное образовательное учреждение                              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8116" y="666427"/>
            <a:ext cx="484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«Преображенский детский сад «Малышок»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31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62752" y="387115"/>
            <a:ext cx="78576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«Настольные игры с математическим содержанием»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49452" y="916338"/>
            <a:ext cx="11422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Играя в настольные игры у детей активизируется умственная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воспитанники  учатся планировать свои действия.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.mycdn.me/image?id=864770194079&amp;t=3&amp;plc=WEB&amp;tkn=*_5yyc6g0bIHzrd32XT2QZWRuX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507" y="2061275"/>
            <a:ext cx="3239147" cy="4355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6569" y="278969"/>
            <a:ext cx="4757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«Сюжетно- ролевые игры»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9451" y="798097"/>
            <a:ext cx="113602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разнообразных сюжетно-ролевых играх закрепляются пространственные, количественные и временные представления детей. Например, организуя сюжетно-ролевую игру «магазин»,  дети считают предметы, которые будут продавать, ставят к ним ценники (цифры, готовят денежные купюры, проводят манипуляции с ними.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.mycdn.me/image?id=864770000799&amp;t=3&amp;plc=WEB&amp;tkn=*Ca-X7_fWByK7bxQBoMn5p1Bx7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54" y="2501927"/>
            <a:ext cx="4974957" cy="3852378"/>
          </a:xfrm>
          <a:prstGeom prst="rect">
            <a:avLst/>
          </a:prstGeom>
          <a:noFill/>
        </p:spPr>
      </p:pic>
      <p:pic>
        <p:nvPicPr>
          <p:cNvPr id="8196" name="Picture 4" descr="https://i.mycdn.me/image?id=864769975455&amp;t=3&amp;plc=WEB&amp;tkn=*JJRUXtUo_MFZPgXM9LTa0Sg_JiA"/>
          <p:cNvPicPr>
            <a:picLocks noChangeAspect="1" noChangeArrowheads="1"/>
          </p:cNvPicPr>
          <p:nvPr/>
        </p:nvPicPr>
        <p:blipFill>
          <a:blip r:embed="rId3" cstate="print"/>
          <a:srcRect r="4389"/>
          <a:stretch>
            <a:fillRect/>
          </a:stretch>
        </p:blipFill>
        <p:spPr bwMode="auto">
          <a:xfrm>
            <a:off x="6912244" y="2495226"/>
            <a:ext cx="4897463" cy="3983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9451" y="1352094"/>
            <a:ext cx="11360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.mycdn.me/image?id=864769843359&amp;t=3&amp;plc=WEB&amp;tkn=*0K7CGk0u9-FmnJgNp5Rzl8xn08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885" y="356461"/>
            <a:ext cx="10206225" cy="6137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9451" y="1352094"/>
            <a:ext cx="11360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i.mycdn.me/image?id=864769884319&amp;t=3&amp;plc=WEB&amp;tkn=*4ozK5pbY3VlidUcUPMcoVEJ-lG4"/>
          <p:cNvPicPr>
            <a:picLocks noChangeAspect="1" noChangeArrowheads="1"/>
          </p:cNvPicPr>
          <p:nvPr/>
        </p:nvPicPr>
        <p:blipFill>
          <a:blip r:embed="rId2" cstate="print"/>
          <a:srcRect r="4364" b="22222"/>
          <a:stretch>
            <a:fillRect/>
          </a:stretch>
        </p:blipFill>
        <p:spPr bwMode="auto">
          <a:xfrm>
            <a:off x="495946" y="309964"/>
            <a:ext cx="4695986" cy="5222930"/>
          </a:xfrm>
          <a:prstGeom prst="rect">
            <a:avLst/>
          </a:prstGeom>
          <a:noFill/>
        </p:spPr>
      </p:pic>
      <p:pic>
        <p:nvPicPr>
          <p:cNvPr id="30724" name="Picture 4" descr="https://i.mycdn.me/image?id=864769928863&amp;t=3&amp;plc=WEB&amp;tkn=*wZoK42sIaMEdMnUWsDumky6QVy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797" y="294468"/>
            <a:ext cx="5253927" cy="5176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03714" y="339010"/>
            <a:ext cx="5873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«На зарядку становись»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6908" y="945397"/>
            <a:ext cx="107403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занятиях по физическому воспитанию воспитанники часто сталкиваются с количественным и порядковым счетом при построениях. Закрепляют умение определять словом положение предмета по отношению к себе, другому лицу. (справа, слева, впереди, сзади и т. д.)</a:t>
            </a:r>
            <a:r>
              <a:rPr lang="ru-RU" sz="2400" dirty="0" smtClean="0"/>
              <a:t>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 «по кругу», «в рассыпную», «змейкой» и т. д. При выполнении различных видов упражнений закрепляются умения ориентироваться в пространстве.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.mycdn.me/image?id=864827815327&amp;t=3&amp;plc=WEB&amp;tkn=*5lD-u3X0qn3X5v3gqYR5rXjF3ag"/>
          <p:cNvPicPr>
            <a:picLocks noChangeAspect="1" noChangeArrowheads="1"/>
          </p:cNvPicPr>
          <p:nvPr/>
        </p:nvPicPr>
        <p:blipFill>
          <a:blip r:embed="rId2" cstate="print"/>
          <a:srcRect t="27243" b="35205"/>
          <a:stretch>
            <a:fillRect/>
          </a:stretch>
        </p:blipFill>
        <p:spPr bwMode="auto">
          <a:xfrm>
            <a:off x="433953" y="3254644"/>
            <a:ext cx="4259235" cy="3270141"/>
          </a:xfrm>
          <a:prstGeom prst="rect">
            <a:avLst/>
          </a:prstGeom>
          <a:noFill/>
        </p:spPr>
      </p:pic>
      <p:pic>
        <p:nvPicPr>
          <p:cNvPr id="7172" name="Picture 4" descr="https://i.mycdn.me/image?id=864827798175&amp;t=3&amp;plc=WEB&amp;tkn=*sL2_l9ec_CNBTvupa-nPqadjw3I"/>
          <p:cNvPicPr>
            <a:picLocks noChangeAspect="1" noChangeArrowheads="1"/>
          </p:cNvPicPr>
          <p:nvPr/>
        </p:nvPicPr>
        <p:blipFill>
          <a:blip r:embed="rId3" cstate="print"/>
          <a:srcRect t="21314" r="11373"/>
          <a:stretch>
            <a:fillRect/>
          </a:stretch>
        </p:blipFill>
        <p:spPr bwMode="auto">
          <a:xfrm>
            <a:off x="8958020" y="3440624"/>
            <a:ext cx="2851688" cy="3013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23646" y="304588"/>
            <a:ext cx="5300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«Мы расскажем сказку сами»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939" y="883403"/>
            <a:ext cx="112207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своей работе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малые фольклорные формы как, пословицы, поговорки, считалки, загадки, стихи и конечно сказки. В любой из сказок, будь она народная или авторская, присутствует целый ряд математических понятий. Например, инсценировка сказки «Репка» поможет закрепить количественный и порядковый счет, основы арифметических действий. Слушая сказку «Про козленка, который умел считать до десяти» автор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Прейсен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Поможет закрепить понятие порядкового значения числа и порядковых отношений</a:t>
            </a:r>
            <a:r>
              <a:rPr lang="ru-RU" sz="2400" dirty="0" smtClean="0"/>
              <a:t>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уточнить знание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вопросов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«Сколько?», «Какой?», «Который?».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 flipH="1">
            <a:off x="3495570" y="359564"/>
            <a:ext cx="3943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танцуем и поем»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4948" y="837572"/>
            <a:ext cx="113912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музыкальные занятия и музыкальные разминки способствуют развитию математических представлений у дошкольников, таких, как умение ориентироваться в пространстве - вправо, влево, вперёд, назад.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890075" y="322811"/>
            <a:ext cx="2960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«Мы растем»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i.mycdn.me/image?id=864770636703&amp;t=3&amp;plc=WEB&amp;tkn=*fL307N1TAwVcsfmtDn9MKKXgy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22" y="2386739"/>
            <a:ext cx="2774197" cy="4091552"/>
          </a:xfrm>
          <a:prstGeom prst="rect">
            <a:avLst/>
          </a:prstGeom>
          <a:noFill/>
        </p:spPr>
      </p:pic>
      <p:pic>
        <p:nvPicPr>
          <p:cNvPr id="4102" name="Picture 6" descr="https://i.mycdn.me/image?id=864770686111&amp;t=3&amp;plc=WEB&amp;tkn=*A1LffjZ43IqmVDrOkn_N1j3Pm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9498" y="371959"/>
            <a:ext cx="2786898" cy="48509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67905" y="712922"/>
            <a:ext cx="8214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Уточняя представления детей о величине предметов, говорим о том, кто из детей в группе самый высокий. Дети по двое встают затылок в затылок, а остальные определяют, кто из них выше. Используем ростомер.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43918" y="920652"/>
            <a:ext cx="1111228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 работе с родителями,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обращаю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 (родителей) на то, что знания, которые дети получают в детском саду можно закреплять по дороге из детского сада домой. Можно учить ориентироваться на улице (знать название улицы, на которой расположен детский сад, номер дома и квартиры, где проживает ребенок, обращать внимание детей на то, что цифры можно увидеть 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везде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 номерах домов, машин, квартир. В магазине, обращать внимание детей на цены на различные товары. Полученные знания закреплять дома, играя с ребенком. Домашняя обстановка способствует раскрепощению ребенка, и он усваивает учебный материал в индивидуальном для себя темпе. Родители в свою очередь узнают многое о своем ребенке. Разнообразить задания можно до бесконечности.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43918" y="2598034"/>
            <a:ext cx="111122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4997" y="2014780"/>
            <a:ext cx="325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6841" y="294468"/>
            <a:ext cx="8911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цели. А. </a:t>
            </a:r>
            <a:r>
              <a:rPr lang="ru-RU" sz="2400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Маркушевич</a:t>
            </a:r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Маша\Desktop\календарь\SAM_0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759" y="1689314"/>
            <a:ext cx="7098223" cy="4277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872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4997" y="2014780"/>
            <a:ext cx="325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6841" y="294468"/>
            <a:ext cx="8911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68931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431" y="1549831"/>
            <a:ext cx="110502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ФГОС ДО требует сделать процесс овладения элементарными                 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математическими представлениями привлекательным, ненавязчивым,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радостным.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2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00040" y="438090"/>
            <a:ext cx="4215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правильно»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02956" y="1063483"/>
            <a:ext cx="114222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Каждое утро мы с детьми уточняем название текущего месяца, дня недели, считаем сколько сегодня девочек ,мальчиков ,сколько всего вместе.</a:t>
            </a:r>
            <a:r>
              <a:rPr lang="ru-RU" sz="2400" dirty="0" smtClean="0"/>
              <a:t>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Воспитанники закрепляют знания о временах года, частях суток, днях недели, о месяцах, количественный счёт.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.mycdn.me/image?id=864694938271&amp;t=3&amp;plc=WEB&amp;tkn=*AdH0_zh5UeldOWJHTi4j-I1Xhw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36" y="2743200"/>
            <a:ext cx="3239145" cy="3788417"/>
          </a:xfrm>
          <a:prstGeom prst="rect">
            <a:avLst/>
          </a:prstGeom>
          <a:noFill/>
        </p:spPr>
      </p:pic>
      <p:pic>
        <p:nvPicPr>
          <p:cNvPr id="13316" name="Picture 4" descr="https://i.mycdn.me/image?id=864694931871&amp;t=3&amp;plc=WEB&amp;tkn=*0BmkFfPu6o4w4C6YwI8SNhUrp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125" y="2665708"/>
            <a:ext cx="3797085" cy="3839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39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00040" y="438090"/>
            <a:ext cx="4215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.mycdn.me/image?id=864694930079&amp;t=3&amp;plc=WEB&amp;tkn=*WMnFheTFn1hiRtO2l1DSMPYCCqE"/>
          <p:cNvPicPr>
            <a:picLocks noChangeAspect="1" noChangeArrowheads="1"/>
          </p:cNvPicPr>
          <p:nvPr/>
        </p:nvPicPr>
        <p:blipFill>
          <a:blip r:embed="rId2" cstate="print"/>
          <a:srcRect t="26463"/>
          <a:stretch>
            <a:fillRect/>
          </a:stretch>
        </p:blipFill>
        <p:spPr bwMode="auto">
          <a:xfrm>
            <a:off x="3719593" y="945395"/>
            <a:ext cx="4401519" cy="4974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39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411664"/>
            <a:ext cx="2665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дежурим»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946" y="1038386"/>
            <a:ext cx="11282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Выполняя обязанности дежурных по столовой, при сервировке стола считая предметы, правильно располагая их (справа, слева от тарелки, посередине стола).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Воспитанники закрепляют математические понятия, счетные навыки.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i.mycdn.me/image?id=864694943391&amp;t=3&amp;plc=WEB&amp;tkn=*MLPsE8bICcfCxkObwBdaDKViK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519" y="2464231"/>
            <a:ext cx="2820691" cy="3921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60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8576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«Дежурство в уголке природы»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9450" y="952827"/>
            <a:ext cx="117425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Ухаживая за растениями в природном уголке, дети сравнивают листья растений по длине, ширине.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Сравнивают величину растений и величину горшка </a:t>
            </a:r>
            <a:r>
              <a:rPr lang="ru-RU" sz="14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.mycdn.me/image?id=864770037407&amp;t=3&amp;plc=WEB&amp;tkn=*NPkN_8SKwR2kqrWKwPZ1ulnWg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038" y="1983783"/>
            <a:ext cx="3130657" cy="4169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0" y="333345"/>
            <a:ext cx="2495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 прогулке»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95946" y="928823"/>
            <a:ext cx="113912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Ежедневно во время прогулки, наблюдая те или иные явления, дети закрепляют полученные на занятиях знания и учатся оперировать ими. Наблюдая за деревьями, сравнивают по высоте деревья, кусты. Учатся находить толстый и тонкий ствол, отмечают, что дорога, по которой едут машины - широкая, тротуар, где идут люди - уже, а тропинка - совсем узкая..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i.mycdn.me/image?id=864825936543&amp;t=3&amp;plc=WEB&amp;tkn=*A9ohAXoNcM1DPXSyM_m8VPyVX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949" y="2975674"/>
            <a:ext cx="2665709" cy="3580110"/>
          </a:xfrm>
          <a:prstGeom prst="rect">
            <a:avLst/>
          </a:prstGeom>
          <a:noFill/>
        </p:spPr>
      </p:pic>
      <p:pic>
        <p:nvPicPr>
          <p:cNvPr id="12292" name="Picture 4" descr="https://i.mycdn.me/image?id=864825939871&amp;t=3&amp;plc=WEB&amp;tkn=*XzWXzpdFRnu7Gc1lHHjxuzLz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501" y="2913681"/>
            <a:ext cx="2647411" cy="3595148"/>
          </a:xfrm>
          <a:prstGeom prst="rect">
            <a:avLst/>
          </a:prstGeom>
          <a:noFill/>
        </p:spPr>
      </p:pic>
      <p:pic>
        <p:nvPicPr>
          <p:cNvPr id="12294" name="Picture 6" descr="https://i.mycdn.me/image?id=864825945247&amp;t=3&amp;plc=WEB&amp;tkn=*gd6gG8mXkkQXtxH2JIZzorTEf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0969" y="2650209"/>
            <a:ext cx="2479730" cy="3688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5520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.mycdn.me/image?id=864825953183&amp;t=3&amp;plc=WEB&amp;tkn=*tX0Bgj0k79SXLGPSD9IDokRlD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58" y="256639"/>
            <a:ext cx="3254643" cy="6206154"/>
          </a:xfrm>
          <a:prstGeom prst="rect">
            <a:avLst/>
          </a:prstGeom>
          <a:noFill/>
        </p:spPr>
      </p:pic>
      <p:pic>
        <p:nvPicPr>
          <p:cNvPr id="31748" name="Picture 4" descr="https://i.mycdn.me/image?id=864825921439&amp;t=3&amp;plc=WEB&amp;tkn=*WzkEklIgriIA7h8DNK4LsQzAm9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482" y="309966"/>
            <a:ext cx="7129220" cy="6044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392</Words>
  <Application>Microsoft Office PowerPoint</Application>
  <PresentationFormat>Произвольный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777</cp:lastModifiedBy>
  <cp:revision>19</cp:revision>
  <dcterms:created xsi:type="dcterms:W3CDTF">2015-11-01T18:30:41Z</dcterms:created>
  <dcterms:modified xsi:type="dcterms:W3CDTF">2018-02-16T16:08:52Z</dcterms:modified>
</cp:coreProperties>
</file>